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5" r:id="rId3"/>
    <p:sldId id="302" r:id="rId4"/>
    <p:sldId id="303" r:id="rId5"/>
    <p:sldId id="323" r:id="rId6"/>
    <p:sldId id="290" r:id="rId7"/>
    <p:sldId id="322" r:id="rId8"/>
    <p:sldId id="292" r:id="rId9"/>
    <p:sldId id="324" r:id="rId10"/>
    <p:sldId id="296" r:id="rId11"/>
    <p:sldId id="300" r:id="rId12"/>
    <p:sldId id="309" r:id="rId13"/>
    <p:sldId id="298" r:id="rId14"/>
    <p:sldId id="321" r:id="rId15"/>
    <p:sldId id="312" r:id="rId16"/>
    <p:sldId id="314" r:id="rId17"/>
    <p:sldId id="325" r:id="rId18"/>
    <p:sldId id="286" r:id="rId19"/>
    <p:sldId id="329" r:id="rId20"/>
    <p:sldId id="291" r:id="rId21"/>
    <p:sldId id="287" r:id="rId22"/>
    <p:sldId id="301" r:id="rId23"/>
    <p:sldId id="294" r:id="rId24"/>
    <p:sldId id="288" r:id="rId25"/>
    <p:sldId id="319" r:id="rId26"/>
    <p:sldId id="318" r:id="rId27"/>
    <p:sldId id="289" r:id="rId28"/>
    <p:sldId id="320" r:id="rId29"/>
    <p:sldId id="293" r:id="rId30"/>
    <p:sldId id="297" r:id="rId31"/>
    <p:sldId id="313" r:id="rId32"/>
    <p:sldId id="308" r:id="rId33"/>
    <p:sldId id="304" r:id="rId34"/>
    <p:sldId id="305" r:id="rId35"/>
    <p:sldId id="295" r:id="rId36"/>
    <p:sldId id="310" r:id="rId37"/>
    <p:sldId id="328" r:id="rId38"/>
    <p:sldId id="335" r:id="rId39"/>
    <p:sldId id="315" r:id="rId40"/>
    <p:sldId id="316" r:id="rId41"/>
    <p:sldId id="299" r:id="rId42"/>
    <p:sldId id="327" r:id="rId43"/>
    <p:sldId id="317" r:id="rId44"/>
    <p:sldId id="306" r:id="rId45"/>
    <p:sldId id="326" r:id="rId46"/>
    <p:sldId id="311" r:id="rId47"/>
    <p:sldId id="351" r:id="rId48"/>
    <p:sldId id="352" r:id="rId49"/>
    <p:sldId id="341" r:id="rId50"/>
    <p:sldId id="347" r:id="rId51"/>
    <p:sldId id="348" r:id="rId52"/>
    <p:sldId id="349" r:id="rId53"/>
    <p:sldId id="350" r:id="rId54"/>
    <p:sldId id="343" r:id="rId55"/>
    <p:sldId id="340" r:id="rId56"/>
    <p:sldId id="337" r:id="rId57"/>
    <p:sldId id="338" r:id="rId58"/>
    <p:sldId id="332" r:id="rId59"/>
    <p:sldId id="339" r:id="rId60"/>
    <p:sldId id="336" r:id="rId61"/>
    <p:sldId id="354" r:id="rId62"/>
    <p:sldId id="353" r:id="rId63"/>
    <p:sldId id="356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88" autoAdjust="0"/>
  </p:normalViewPr>
  <p:slideViewPr>
    <p:cSldViewPr snapToGrid="0">
      <p:cViewPr varScale="1">
        <p:scale>
          <a:sx n="95" d="100"/>
          <a:sy n="95" d="100"/>
        </p:scale>
        <p:origin x="163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48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6BFF-C9A1-440B-9ACB-55543D815617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E6D8-ADD9-4E4C-8507-EA25E1DE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0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2000"/>
    </mc:Choice>
    <mc:Fallback>
      <p:transition spd="slow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6BFF-C9A1-440B-9ACB-55543D815617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E6D8-ADD9-4E4C-8507-EA25E1DE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6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2000"/>
    </mc:Choice>
    <mc:Fallback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6BFF-C9A1-440B-9ACB-55543D815617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E6D8-ADD9-4E4C-8507-EA25E1DE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2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6BFF-C9A1-440B-9ACB-55543D815617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E6D8-ADD9-4E4C-8507-EA25E1DE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1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2000"/>
    </mc:Choice>
    <mc:Fallback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6BFF-C9A1-440B-9ACB-55543D815617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E6D8-ADD9-4E4C-8507-EA25E1DE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6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2000"/>
    </mc:Choice>
    <mc:Fallback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6BFF-C9A1-440B-9ACB-55543D815617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E6D8-ADD9-4E4C-8507-EA25E1DE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5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2000"/>
    </mc:Choice>
    <mc:Fallback>
      <p:transition spd="slow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6BFF-C9A1-440B-9ACB-55543D815617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E6D8-ADD9-4E4C-8507-EA25E1DE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5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2000"/>
    </mc:Choice>
    <mc:Fallback>
      <p:transition spd="slow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6BFF-C9A1-440B-9ACB-55543D815617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E6D8-ADD9-4E4C-8507-EA25E1DE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2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2000"/>
    </mc:Choice>
    <mc:Fallback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6BFF-C9A1-440B-9ACB-55543D815617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E6D8-ADD9-4E4C-8507-EA25E1DE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2000"/>
    </mc:Choice>
    <mc:Fallback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6BFF-C9A1-440B-9ACB-55543D815617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E6D8-ADD9-4E4C-8507-EA25E1DE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3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2000"/>
    </mc:Choice>
    <mc:Fallback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6BFF-C9A1-440B-9ACB-55543D815617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E6D8-ADD9-4E4C-8507-EA25E1DE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7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2000"/>
    </mc:Choice>
    <mc:Fallback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76BFF-C9A1-440B-9ACB-55543D815617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7E6D8-ADD9-4E4C-8507-EA25E1DE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2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500" advTm="2000"/>
    </mc:Choice>
    <mc:Fallback>
      <p:transition spd="slow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31699"/>
            <a:ext cx="9144000" cy="2387600"/>
          </a:xfrm>
        </p:spPr>
        <p:txBody>
          <a:bodyPr/>
          <a:lstStyle/>
          <a:p>
            <a:r>
              <a:rPr lang="en-US" dirty="0" smtClean="0"/>
              <a:t>FARINA RESTORATION GROUP INC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9948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BUILDING </a:t>
            </a:r>
            <a:r>
              <a:rPr lang="en-US" dirty="0" smtClean="0"/>
              <a:t>COMMENCED </a:t>
            </a:r>
            <a:r>
              <a:rPr lang="en-US" dirty="0" smtClean="0"/>
              <a:t>IN </a:t>
            </a:r>
            <a:r>
              <a:rPr lang="en-US" dirty="0" smtClean="0"/>
              <a:t>2017 </a:t>
            </a:r>
            <a:r>
              <a:rPr lang="en-US" dirty="0" smtClean="0"/>
              <a:t>AND </a:t>
            </a:r>
            <a:r>
              <a:rPr lang="en-US" dirty="0" smtClean="0"/>
              <a:t>TOOK THREE YEARS </a:t>
            </a:r>
            <a:r>
              <a:rPr lang="en-US" dirty="0" smtClean="0"/>
              <a:t>IN THE MAKING BY OUR WONDERFUL </a:t>
            </a:r>
            <a:r>
              <a:rPr lang="en-US" dirty="0" smtClean="0"/>
              <a:t>GROUP OF VOLUNTEERS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PRACTICAL </a:t>
            </a:r>
            <a:r>
              <a:rPr lang="en-US" dirty="0" smtClean="0"/>
              <a:t>COMPLETION WAS ACHIEVED </a:t>
            </a:r>
            <a:r>
              <a:rPr lang="en-US" dirty="0" smtClean="0"/>
              <a:t>October 2019.</a:t>
            </a:r>
          </a:p>
        </p:txBody>
      </p:sp>
    </p:spTree>
    <p:extLst>
      <p:ext uri="{BB962C8B-B14F-4D97-AF65-F5344CB8AC3E}">
        <p14:creationId xmlns:p14="http://schemas.microsoft.com/office/powerpoint/2010/main" val="198466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73" y="6176381"/>
            <a:ext cx="452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Stage 1 Steel flooring system.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2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73" y="6176381"/>
            <a:ext cx="452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HEBEL sub floor panels installed.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3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8299" y="6176381"/>
            <a:ext cx="452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Master at work.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0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8026" y="6166653"/>
            <a:ext cx="452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Wall frames up.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8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6741" y="6176381"/>
            <a:ext cx="452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Roof truss preparation team.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2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9464" y="6156926"/>
            <a:ext cx="452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Roof truss re-assembled.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4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6469" y="6186109"/>
            <a:ext cx="452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Erection of roof trusses.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5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73" y="6176381"/>
            <a:ext cx="452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Roof trusses installed stage 1.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5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228600"/>
            <a:ext cx="853440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73" y="6176381"/>
            <a:ext cx="30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Roof sheeting underway.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8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73" y="6176381"/>
            <a:ext cx="30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Roof and frames erected.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6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041988"/>
              </p:ext>
            </p:extLst>
          </p:nvPr>
        </p:nvGraphicFramePr>
        <p:xfrm>
          <a:off x="272715" y="216568"/>
          <a:ext cx="5005137" cy="3967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Acrobat Document" r:id="rId3" imgW="1767750" imgH="1402056" progId="AcroExch.Document.DC">
                  <p:embed/>
                </p:oleObj>
              </mc:Choice>
              <mc:Fallback>
                <p:oleObj name="Acrobat Document" r:id="rId3" imgW="1767750" imgH="140205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715" y="216568"/>
                        <a:ext cx="5005137" cy="3967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59" y="3088106"/>
            <a:ext cx="6369589" cy="35842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8484" y="1122948"/>
            <a:ext cx="488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Prior to 1980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Pattersons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looked like this. Illustration by Kevin Waters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832" y="5018790"/>
            <a:ext cx="452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After the fire the site remained bare for some 35 years.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3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73" y="6176381"/>
            <a:ext cx="30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Wall cladding underway.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8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0086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0783" y="6176381"/>
            <a:ext cx="549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Stabilizing sheet ply and windows, doors installed.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1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6426" y="6176381"/>
            <a:ext cx="479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Underside of roof blanket and lining started.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8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6622" y="6186109"/>
            <a:ext cx="403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in around “Original” fireplace.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1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4424" y="1708666"/>
            <a:ext cx="5673819" cy="2640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1643" y="6088832"/>
            <a:ext cx="30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Our 3G antenna.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3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73" y="6176381"/>
            <a:ext cx="358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 of our Stage 1 volunteers.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4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73" y="6176381"/>
            <a:ext cx="30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Stage 1 complete 2017.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5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73" y="6176381"/>
            <a:ext cx="30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Stage 1 magnificent team.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4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73" y="6176381"/>
            <a:ext cx="324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Stage 2  Floor system 2018.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0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6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0903" y="6166653"/>
            <a:ext cx="374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Stages 1 &amp; 2 Internal wall frames.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5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73" y="6176381"/>
            <a:ext cx="452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Our first delivery of many.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1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73" y="6176381"/>
            <a:ext cx="30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Stage 2 Kitchen area.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8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6349" y="6195837"/>
            <a:ext cx="3906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Stage 2 roof area and water storage.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9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2145" y="6166653"/>
            <a:ext cx="521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One of our fantastic donor volunteer companies.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2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6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1796" y="6156926"/>
            <a:ext cx="458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Ply sub support for ceiling to kitchen area.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6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9269" y="6176381"/>
            <a:ext cx="375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Pressed metal ceiling underway.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6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2809" y="6176381"/>
            <a:ext cx="391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sub floor ply installation crew.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5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6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8724" y="6166654"/>
            <a:ext cx="353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 sub main installation.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6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1719" y="6156926"/>
            <a:ext cx="362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One of our water storage tanks.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2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6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2384" y="6147198"/>
            <a:ext cx="30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Tank complete.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2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6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73" y="6176381"/>
            <a:ext cx="30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day in the “Slate Quarry”.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8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136" y="170234"/>
            <a:ext cx="4320541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73" y="6176381"/>
            <a:ext cx="452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Getting the levels right.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2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9209" y="912981"/>
            <a:ext cx="5604752" cy="4203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4867" y="6088832"/>
            <a:ext cx="3838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Slate laying direct from the quarry.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0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75" y="189689"/>
            <a:ext cx="432054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1894" y="6147199"/>
            <a:ext cx="409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Galvanized chimney installation.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6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6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73" y="6176381"/>
            <a:ext cx="342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Kitchen area Vinyl sub floor.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87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6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8333" y="6156926"/>
            <a:ext cx="473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Re-cycled “Spotted gum” flooring underway.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1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6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2340" y="6156926"/>
            <a:ext cx="475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Team completion of the “Spotted gum” floor.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2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4956" y="994788"/>
            <a:ext cx="5744726" cy="4308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1524" y="6176381"/>
            <a:ext cx="41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Oiling windows and paint preparation.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4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6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3021" y="6137470"/>
            <a:ext cx="655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Our very first family to use the tables installed the day before.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78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6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3865" y="6147198"/>
            <a:ext cx="30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Bathroom.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6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12" y="209145"/>
            <a:ext cx="432054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0826" y="6156926"/>
            <a:ext cx="30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fitout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complete.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9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6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73" y="6176381"/>
            <a:ext cx="30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“Air Curtains” above doors.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7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73" y="6176381"/>
            <a:ext cx="452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machinery to dig holes.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39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89" y="228600"/>
            <a:ext cx="432054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0400" y="6147198"/>
            <a:ext cx="30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Media room.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3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6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737" y="6166654"/>
            <a:ext cx="30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Merchandising area.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6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5575" y="6118015"/>
            <a:ext cx="30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Café counter.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3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6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6665" y="6118015"/>
            <a:ext cx="30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Museum area.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02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6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2656" y="6147198"/>
            <a:ext cx="30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Outer kitchen area.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1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6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6392" y="6176381"/>
            <a:ext cx="30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Western elevation.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4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6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2928" y="6166654"/>
            <a:ext cx="30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Easterly elevation.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1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6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0205" y="6147198"/>
            <a:ext cx="30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North Easterly elevation.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0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7" y="1245140"/>
            <a:ext cx="11528147" cy="4387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73" y="5942917"/>
            <a:ext cx="323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kitchen and all the “Bits”.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2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89" y="228600"/>
            <a:ext cx="432054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1217" y="6098559"/>
            <a:ext cx="30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Café seating.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2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73" y="6176381"/>
            <a:ext cx="452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Bored piers to support the building.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7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6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73" y="6176381"/>
            <a:ext cx="30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Set up for larger groups.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35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8636863" cy="5760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6119" y="6088832"/>
            <a:ext cx="30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Stage 2 completion team.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7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515" y="904672"/>
            <a:ext cx="919263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FARINA RESTORATION GROUP would like to acknowledge the support, goodwill and generosity of all of our volunteers and suppliers who participated in building this wonderful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facility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Needless to say it doesn’t matter how big or small your contribution was, it has all been focused on the completion of the building, which took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 three years and many thousands of hours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dedicated commitment by all.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all had such fun in participating and we hope that this building will go on to support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local Farina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for many years to come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Please enjoy.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would like to use the building for an event please let us know.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97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78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970" y="6176381"/>
            <a:ext cx="490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many piers and earthworks continuing.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5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73" y="6176381"/>
            <a:ext cx="452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Concrete delivery ex Hawker.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3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768095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73" y="6176381"/>
            <a:ext cx="452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last pour including the chimney base.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5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511</Words>
  <Application>Microsoft Office PowerPoint</Application>
  <PresentationFormat>Widescreen</PresentationFormat>
  <Paragraphs>76</Paragraphs>
  <Slides>63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Office Theme</vt:lpstr>
      <vt:lpstr>Adobe Acrobat Document</vt:lpstr>
      <vt:lpstr>FARINA RESTORATION GROUP INC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FARINA RESTORATION GROUP INC</dc:title>
  <dc:creator>Steve Harding</dc:creator>
  <cp:lastModifiedBy>Steve Harding</cp:lastModifiedBy>
  <cp:revision>67</cp:revision>
  <dcterms:created xsi:type="dcterms:W3CDTF">2019-10-12T05:21:43Z</dcterms:created>
  <dcterms:modified xsi:type="dcterms:W3CDTF">2021-04-16T13:24:41Z</dcterms:modified>
</cp:coreProperties>
</file>