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58" r:id="rId12"/>
    <p:sldId id="269" r:id="rId13"/>
    <p:sldId id="279" r:id="rId14"/>
    <p:sldId id="271" r:id="rId15"/>
    <p:sldId id="272" r:id="rId16"/>
    <p:sldId id="273" r:id="rId17"/>
    <p:sldId id="275" r:id="rId18"/>
    <p:sldId id="274" r:id="rId19"/>
    <p:sldId id="276" r:id="rId20"/>
    <p:sldId id="277" r:id="rId21"/>
    <p:sldId id="278" r:id="rId22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mc="http://schemas.openxmlformats.org/markup-compatibility/2006" xmlns:mv="urn:schemas-microsoft-com:mac:vml"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mc="http://schemas.openxmlformats.org/markup-compatibility/2006" xmlns:mv="urn:schemas-microsoft-com:mac:vml"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mc="http://schemas.openxmlformats.org/markup-compatibility/2006" xmlns:mv="urn:schemas-microsoft-com:mac:vml"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334" autoAdjust="0"/>
    <p:restoredTop sz="94598" autoAdjust="0"/>
  </p:normalViewPr>
  <p:slideViewPr>
    <p:cSldViewPr snapToGrid="0" snapToObjects="1">
      <p:cViewPr>
        <p:scale>
          <a:sx n="200" d="100"/>
          <a:sy n="2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7" d="100"/>
          <a:sy n="117" d="100"/>
        </p:scale>
        <p:origin x="-403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B8CA3F-5D83-D847-B005-79F13FB21B66}" type="datetimeFigureOut">
              <a:rPr lang="en-US" smtClean="0"/>
              <a:pPr/>
              <a:t>20-Sep-16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8D98C-5D65-CE47-82FC-85C45A3B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16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B8D98C-5D65-CE47-82FC-85C45A3BA6D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742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B8D98C-5D65-CE47-82FC-85C45A3BA6D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646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6384-3666-B448-BDC1-6457A4411C1F}" type="datetimeFigureOut">
              <a:rPr lang="en-US" smtClean="0"/>
              <a:pPr/>
              <a:t>20-Sep-16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F8B7-255E-5E4D-BCEF-6B3A5C3A62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885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6384-3666-B448-BDC1-6457A4411C1F}" type="datetimeFigureOut">
              <a:rPr lang="en-US" smtClean="0"/>
              <a:pPr/>
              <a:t>20-Sep-16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F8B7-255E-5E4D-BCEF-6B3A5C3A62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062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6384-3666-B448-BDC1-6457A4411C1F}" type="datetimeFigureOut">
              <a:rPr lang="en-US" smtClean="0"/>
              <a:pPr/>
              <a:t>20-Sep-16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F8B7-255E-5E4D-BCEF-6B3A5C3A62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567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6384-3666-B448-BDC1-6457A4411C1F}" type="datetimeFigureOut">
              <a:rPr lang="en-US" smtClean="0"/>
              <a:pPr/>
              <a:t>20-Sep-16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F8B7-255E-5E4D-BCEF-6B3A5C3A62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39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6384-3666-B448-BDC1-6457A4411C1F}" type="datetimeFigureOut">
              <a:rPr lang="en-US" smtClean="0"/>
              <a:pPr/>
              <a:t>20-Sep-16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F8B7-255E-5E4D-BCEF-6B3A5C3A62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175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6384-3666-B448-BDC1-6457A4411C1F}" type="datetimeFigureOut">
              <a:rPr lang="en-US" smtClean="0"/>
              <a:pPr/>
              <a:t>20-Sep-16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F8B7-255E-5E4D-BCEF-6B3A5C3A62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960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6384-3666-B448-BDC1-6457A4411C1F}" type="datetimeFigureOut">
              <a:rPr lang="en-US" smtClean="0"/>
              <a:pPr/>
              <a:t>20-Sep-16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F8B7-255E-5E4D-BCEF-6B3A5C3A62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552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6384-3666-B448-BDC1-6457A4411C1F}" type="datetimeFigureOut">
              <a:rPr lang="en-US" smtClean="0"/>
              <a:pPr/>
              <a:t>20-Sep-16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F8B7-255E-5E4D-BCEF-6B3A5C3A62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389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6384-3666-B448-BDC1-6457A4411C1F}" type="datetimeFigureOut">
              <a:rPr lang="en-US" smtClean="0"/>
              <a:pPr/>
              <a:t>20-Sep-16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F8B7-255E-5E4D-BCEF-6B3A5C3A62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159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6384-3666-B448-BDC1-6457A4411C1F}" type="datetimeFigureOut">
              <a:rPr lang="en-US" smtClean="0"/>
              <a:pPr/>
              <a:t>20-Sep-16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F8B7-255E-5E4D-BCEF-6B3A5C3A62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643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6384-3666-B448-BDC1-6457A4411C1F}" type="datetimeFigureOut">
              <a:rPr lang="en-US" smtClean="0"/>
              <a:pPr/>
              <a:t>20-Sep-16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F8B7-255E-5E4D-BCEF-6B3A5C3A62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15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06384-3666-B448-BDC1-6457A4411C1F}" type="datetimeFigureOut">
              <a:rPr lang="en-US" smtClean="0"/>
              <a:pPr/>
              <a:t>20-Sep-16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7F8B7-255E-5E4D-BCEF-6B3A5C3A62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062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slide" Target="slide13.xml"/><Relationship Id="rId18" Type="http://schemas.openxmlformats.org/officeDocument/2006/relationships/image" Target="../media/image8.jpeg"/><Relationship Id="rId26" Type="http://schemas.openxmlformats.org/officeDocument/2006/relationships/image" Target="../media/image12.jpeg"/><Relationship Id="rId39" Type="http://schemas.openxmlformats.org/officeDocument/2006/relationships/slide" Target="slide18.xml"/><Relationship Id="rId3" Type="http://schemas.openxmlformats.org/officeDocument/2006/relationships/slide" Target="slide15.xml"/><Relationship Id="rId21" Type="http://schemas.openxmlformats.org/officeDocument/2006/relationships/slide" Target="slide2.xml"/><Relationship Id="rId34" Type="http://schemas.openxmlformats.org/officeDocument/2006/relationships/image" Target="../media/image16.jpeg"/><Relationship Id="rId42" Type="http://schemas.openxmlformats.org/officeDocument/2006/relationships/image" Target="../media/image20.jpeg"/><Relationship Id="rId7" Type="http://schemas.openxmlformats.org/officeDocument/2006/relationships/image" Target="../media/image2.jpeg"/><Relationship Id="rId12" Type="http://schemas.openxmlformats.org/officeDocument/2006/relationships/image" Target="../media/image5.jpeg"/><Relationship Id="rId17" Type="http://schemas.openxmlformats.org/officeDocument/2006/relationships/slide" Target="slide14.xml"/><Relationship Id="rId25" Type="http://schemas.openxmlformats.org/officeDocument/2006/relationships/slide" Target="slide7.xml"/><Relationship Id="rId33" Type="http://schemas.openxmlformats.org/officeDocument/2006/relationships/slide" Target="slide3.xml"/><Relationship Id="rId38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7.jpeg"/><Relationship Id="rId20" Type="http://schemas.openxmlformats.org/officeDocument/2006/relationships/image" Target="../media/image9.jpeg"/><Relationship Id="rId29" Type="http://schemas.openxmlformats.org/officeDocument/2006/relationships/slide" Target="slide10.xml"/><Relationship Id="rId41" Type="http://schemas.openxmlformats.org/officeDocument/2006/relationships/slide" Target="slide1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9.xml"/><Relationship Id="rId11" Type="http://schemas.openxmlformats.org/officeDocument/2006/relationships/slide" Target="slide20.xml"/><Relationship Id="rId24" Type="http://schemas.openxmlformats.org/officeDocument/2006/relationships/image" Target="../media/image11.jpeg"/><Relationship Id="rId32" Type="http://schemas.openxmlformats.org/officeDocument/2006/relationships/image" Target="../media/image15.jpeg"/><Relationship Id="rId37" Type="http://schemas.openxmlformats.org/officeDocument/2006/relationships/slide" Target="slide4.xml"/><Relationship Id="rId40" Type="http://schemas.openxmlformats.org/officeDocument/2006/relationships/image" Target="../media/image19.jpeg"/><Relationship Id="rId5" Type="http://schemas.openxmlformats.org/officeDocument/2006/relationships/image" Target="../media/image1.jpeg"/><Relationship Id="rId15" Type="http://schemas.openxmlformats.org/officeDocument/2006/relationships/slide" Target="slide12.xml"/><Relationship Id="rId23" Type="http://schemas.openxmlformats.org/officeDocument/2006/relationships/slide" Target="slide8.xml"/><Relationship Id="rId28" Type="http://schemas.openxmlformats.org/officeDocument/2006/relationships/image" Target="../media/image13.jpeg"/><Relationship Id="rId36" Type="http://schemas.openxmlformats.org/officeDocument/2006/relationships/image" Target="../media/image17.jpeg"/><Relationship Id="rId10" Type="http://schemas.openxmlformats.org/officeDocument/2006/relationships/image" Target="../media/image4.jpeg"/><Relationship Id="rId19" Type="http://schemas.openxmlformats.org/officeDocument/2006/relationships/slide" Target="slide9.xml"/><Relationship Id="rId31" Type="http://schemas.openxmlformats.org/officeDocument/2006/relationships/slide" Target="slide11.xml"/><Relationship Id="rId4" Type="http://schemas.openxmlformats.org/officeDocument/2006/relationships/slide" Target="slide6.xml"/><Relationship Id="rId9" Type="http://schemas.openxmlformats.org/officeDocument/2006/relationships/slide" Target="slide21.xml"/><Relationship Id="rId14" Type="http://schemas.openxmlformats.org/officeDocument/2006/relationships/image" Target="../media/image6.jpeg"/><Relationship Id="rId22" Type="http://schemas.openxmlformats.org/officeDocument/2006/relationships/image" Target="../media/image10.jpeg"/><Relationship Id="rId27" Type="http://schemas.openxmlformats.org/officeDocument/2006/relationships/slide" Target="slide17.xml"/><Relationship Id="rId30" Type="http://schemas.openxmlformats.org/officeDocument/2006/relationships/image" Target="../media/image14.jpeg"/><Relationship Id="rId35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slide" Target="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 flipV="1">
            <a:off x="984549" y="620210"/>
            <a:ext cx="7187209" cy="393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984549" y="3863818"/>
            <a:ext cx="7187209" cy="393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hlinkClick r:id="rId3" action="ppaction://hlinksldjump"/>
          </p:cNvPr>
          <p:cNvCxnSpPr/>
          <p:nvPr/>
        </p:nvCxnSpPr>
        <p:spPr>
          <a:xfrm flipV="1">
            <a:off x="984549" y="2263878"/>
            <a:ext cx="7187209" cy="393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984549" y="5599964"/>
            <a:ext cx="5882857" cy="393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198419" y="659589"/>
            <a:ext cx="39382" cy="56114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6200000" flipH="1">
            <a:off x="5561775" y="2529799"/>
            <a:ext cx="3795727" cy="55306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954602" y="659589"/>
            <a:ext cx="39382" cy="56114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070561" y="659589"/>
            <a:ext cx="39382" cy="56114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40101" y="1273889"/>
            <a:ext cx="6286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School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076894" y="1596959"/>
            <a:ext cx="6286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Moffatt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93984" y="2090958"/>
            <a:ext cx="8869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First Street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15797" y="3692930"/>
            <a:ext cx="10807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Second Street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431985" y="1952559"/>
            <a:ext cx="6286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Stables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89781" y="461701"/>
            <a:ext cx="7810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North Tce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43" name="TextBox 42"/>
          <p:cNvSpPr txBox="1"/>
          <p:nvPr/>
        </p:nvSpPr>
        <p:spPr>
          <a:xfrm rot="16200000">
            <a:off x="431476" y="2647858"/>
            <a:ext cx="7224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West Tce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2382322" y="2815108"/>
            <a:ext cx="11302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Thirteenth Street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 rot="16200000">
            <a:off x="6764411" y="2831110"/>
            <a:ext cx="1088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Eleventh Street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4830419" y="3492946"/>
            <a:ext cx="10609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Twelfth Street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857433" y="1350738"/>
            <a:ext cx="820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New Police station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481293" y="4610515"/>
            <a:ext cx="6286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Old Police</a:t>
            </a:r>
          </a:p>
          <a:p>
            <a:r>
              <a:rPr lang="en-US" sz="1000" dirty="0" smtClean="0">
                <a:latin typeface="Arial"/>
                <a:cs typeface="Arial"/>
              </a:rPr>
              <a:t>Station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040101" y="6024794"/>
            <a:ext cx="6286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Map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950123" y="5226524"/>
            <a:ext cx="6286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Bakery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958385" y="1783181"/>
            <a:ext cx="6286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Post office</a:t>
            </a:r>
          </a:p>
          <a:p>
            <a:endParaRPr lang="en-US" sz="1000" dirty="0">
              <a:latin typeface="Arial"/>
              <a:cs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294311" y="5645692"/>
            <a:ext cx="11440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Transcontinental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061610" y="2538109"/>
            <a:ext cx="628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Napier</a:t>
            </a:r>
          </a:p>
          <a:p>
            <a:r>
              <a:rPr lang="en-US" sz="1000" dirty="0" smtClean="0">
                <a:latin typeface="Arial"/>
                <a:cs typeface="Arial"/>
              </a:rPr>
              <a:t>store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661179" y="2538109"/>
            <a:ext cx="7281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Arial"/>
                <a:cs typeface="Arial"/>
              </a:rPr>
              <a:t>Manfield</a:t>
            </a:r>
            <a:endParaRPr lang="en-US" sz="1000" dirty="0" smtClean="0">
              <a:latin typeface="Arial"/>
              <a:cs typeface="Arial"/>
            </a:endParaRPr>
          </a:p>
          <a:p>
            <a:r>
              <a:rPr lang="en-US" sz="1000" dirty="0" smtClean="0">
                <a:latin typeface="Arial"/>
                <a:cs typeface="Arial"/>
              </a:rPr>
              <a:t>Bells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693688" y="3569820"/>
            <a:ext cx="9755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Grain/chaff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758779" y="707922"/>
            <a:ext cx="7483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Exchange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867150" y="1245936"/>
            <a:ext cx="6286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Dentist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025246" y="1582579"/>
            <a:ext cx="4705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S 2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950123" y="2004790"/>
            <a:ext cx="6286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cottage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439882" y="4545838"/>
            <a:ext cx="7733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Patterson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16132" y="6457890"/>
            <a:ext cx="48901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</a:rPr>
              <a:t>Some pictures are from the </a:t>
            </a:r>
            <a:r>
              <a:rPr lang="en-US" sz="1400" i="1" dirty="0" smtClean="0">
                <a:latin typeface="Arial"/>
              </a:rPr>
              <a:t>State Library of South Australia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984549" y="5424366"/>
            <a:ext cx="9513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Third Street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448244" y="3980667"/>
            <a:ext cx="628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Angels Rest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65" name="Picture 64" descr="school 2.jpe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785" y="768818"/>
            <a:ext cx="628650" cy="454297"/>
          </a:xfrm>
          <a:prstGeom prst="rect">
            <a:avLst/>
          </a:prstGeom>
        </p:spPr>
      </p:pic>
      <p:pic>
        <p:nvPicPr>
          <p:cNvPr id="67" name="Picture 66" descr="Google Maps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319" y="5816458"/>
            <a:ext cx="643283" cy="454557"/>
          </a:xfrm>
          <a:prstGeom prst="rect">
            <a:avLst/>
          </a:prstGeom>
        </p:spPr>
      </p:pic>
      <p:pic>
        <p:nvPicPr>
          <p:cNvPr id="66" name="Picture 65" descr="Moffatt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9943" y="1828800"/>
            <a:ext cx="627832" cy="420284"/>
          </a:xfrm>
          <a:prstGeom prst="rect">
            <a:avLst/>
          </a:prstGeom>
        </p:spPr>
      </p:pic>
      <p:cxnSp>
        <p:nvCxnSpPr>
          <p:cNvPr id="72" name="Straight Connector 71"/>
          <p:cNvCxnSpPr/>
          <p:nvPr/>
        </p:nvCxnSpPr>
        <p:spPr>
          <a:xfrm rot="5400000" flipH="1" flipV="1">
            <a:off x="6410714" y="4413984"/>
            <a:ext cx="2033352" cy="1680710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6" name="Picture 75" descr="Fettlers House 2014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4363" y="6236502"/>
            <a:ext cx="753383" cy="504331"/>
          </a:xfrm>
          <a:prstGeom prst="rect">
            <a:avLst/>
          </a:prstGeom>
        </p:spPr>
      </p:pic>
      <p:sp>
        <p:nvSpPr>
          <p:cNvPr id="77" name="TextBox 76"/>
          <p:cNvSpPr txBox="1"/>
          <p:nvPr/>
        </p:nvSpPr>
        <p:spPr>
          <a:xfrm>
            <a:off x="6871438" y="6365557"/>
            <a:ext cx="628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Fettlers</a:t>
            </a:r>
          </a:p>
          <a:p>
            <a:r>
              <a:rPr lang="en-US" sz="1000" dirty="0" smtClean="0">
                <a:latin typeface="Arial"/>
                <a:cs typeface="Arial"/>
              </a:rPr>
              <a:t>house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69" name="Picture 68" descr="Guards (1)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8055" y="5164099"/>
            <a:ext cx="1286567" cy="617292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8342058" y="4826414"/>
            <a:ext cx="628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Guards</a:t>
            </a:r>
          </a:p>
          <a:p>
            <a:endParaRPr lang="en-US" sz="1000" dirty="0">
              <a:latin typeface="Arial"/>
              <a:cs typeface="Arial"/>
            </a:endParaRPr>
          </a:p>
        </p:txBody>
      </p:sp>
      <p:pic>
        <p:nvPicPr>
          <p:cNvPr id="74" name="Picture 73" descr="Transcontinental.jpe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1901" y="4796710"/>
            <a:ext cx="888962" cy="627656"/>
          </a:xfrm>
          <a:prstGeom prst="rect">
            <a:avLst/>
          </a:prstGeom>
        </p:spPr>
      </p:pic>
      <p:pic>
        <p:nvPicPr>
          <p:cNvPr id="75" name="Picture 74" descr="Pattersons.jpg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9570" y="3903840"/>
            <a:ext cx="798366" cy="667646"/>
          </a:xfrm>
          <a:prstGeom prst="rect">
            <a:avLst/>
          </a:prstGeom>
        </p:spPr>
      </p:pic>
      <p:pic>
        <p:nvPicPr>
          <p:cNvPr id="78" name="Picture 77" descr="bakery.jpg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462" y="4706519"/>
            <a:ext cx="772215" cy="581861"/>
          </a:xfrm>
          <a:prstGeom prst="rect">
            <a:avLst/>
          </a:prstGeom>
        </p:spPr>
      </p:pic>
      <p:pic>
        <p:nvPicPr>
          <p:cNvPr id="79" name="Picture 78" descr="Napier.jpeg">
            <a:hlinkClick r:id="rId19" action="ppaction://hlinksldjump"/>
          </p:cNvPr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7801" y="2337179"/>
            <a:ext cx="866174" cy="691078"/>
          </a:xfrm>
          <a:prstGeom prst="rect">
            <a:avLst/>
          </a:prstGeom>
        </p:spPr>
      </p:pic>
      <p:pic>
        <p:nvPicPr>
          <p:cNvPr id="2" name="Picture 1" descr="Exchange.jpeg">
            <a:hlinkClick r:id="rId21" action="ppaction://hlinksldjump"/>
          </p:cNvPr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0611" y="720375"/>
            <a:ext cx="687325" cy="502740"/>
          </a:xfrm>
          <a:prstGeom prst="rect">
            <a:avLst/>
          </a:prstGeom>
        </p:spPr>
      </p:pic>
      <p:pic>
        <p:nvPicPr>
          <p:cNvPr id="3" name="Picture 2" descr="Post Office.jpeg">
            <a:hlinkClick r:id="rId23" action="ppaction://hlinksldjump"/>
          </p:cNvPr>
          <p:cNvPicPr>
            <a:picLocks noChangeAspect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7801" y="1681964"/>
            <a:ext cx="775511" cy="579361"/>
          </a:xfrm>
          <a:prstGeom prst="rect">
            <a:avLst/>
          </a:prstGeom>
        </p:spPr>
      </p:pic>
      <p:pic>
        <p:nvPicPr>
          <p:cNvPr id="5" name="Picture 4" descr="Police station.jpeg">
            <a:hlinkClick r:id="rId25" action="ppaction://hlinksldjump"/>
          </p:cNvPr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1915" y="720375"/>
            <a:ext cx="796418" cy="588758"/>
          </a:xfrm>
          <a:prstGeom prst="rect">
            <a:avLst/>
          </a:prstGeom>
        </p:spPr>
      </p:pic>
      <p:pic>
        <p:nvPicPr>
          <p:cNvPr id="6" name="Picture 5" descr="Police stables.jpg">
            <a:hlinkClick r:id="rId27" action="ppaction://hlinksldjump"/>
          </p:cNvPr>
          <p:cNvPicPr>
            <a:picLocks noChangeAspect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0116" y="1740593"/>
            <a:ext cx="710395" cy="532796"/>
          </a:xfrm>
          <a:prstGeom prst="rect">
            <a:avLst/>
          </a:prstGeom>
        </p:spPr>
      </p:pic>
      <p:pic>
        <p:nvPicPr>
          <p:cNvPr id="7" name="Picture 6" descr="Bell Bros.jpeg">
            <a:hlinkClick r:id="rId29" action="ppaction://hlinksldjump"/>
          </p:cNvPr>
          <p:cNvPicPr>
            <a:picLocks noChangeAspect="1"/>
          </p:cNvPicPr>
          <p:nvPr/>
        </p:nvPicPr>
        <p:blipFill>
          <a:blip r:embed="rId3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9571" y="2409758"/>
            <a:ext cx="831870" cy="609279"/>
          </a:xfrm>
          <a:prstGeom prst="rect">
            <a:avLst/>
          </a:prstGeom>
        </p:spPr>
      </p:pic>
      <p:pic>
        <p:nvPicPr>
          <p:cNvPr id="8" name="Picture 7" descr="grain store.jpg">
            <a:hlinkClick r:id="rId31" action="ppaction://hlinksldjump"/>
          </p:cNvPr>
          <p:cNvPicPr>
            <a:picLocks noChangeAspect="1"/>
          </p:cNvPicPr>
          <p:nvPr/>
        </p:nvPicPr>
        <p:blipFill>
          <a:blip r:embed="rId3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165" y="3258903"/>
            <a:ext cx="599771" cy="562221"/>
          </a:xfrm>
          <a:prstGeom prst="rect">
            <a:avLst/>
          </a:prstGeom>
        </p:spPr>
      </p:pic>
      <p:pic>
        <p:nvPicPr>
          <p:cNvPr id="10" name="Picture 9" descr="Adjacent to exchange.jpg">
            <a:hlinkClick r:id="rId33" action="ppaction://hlinksldjump"/>
          </p:cNvPr>
          <p:cNvPicPr>
            <a:picLocks noChangeAspect="1"/>
          </p:cNvPicPr>
          <p:nvPr/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0731" y="1241724"/>
            <a:ext cx="673523" cy="379682"/>
          </a:xfrm>
          <a:prstGeom prst="rect">
            <a:avLst/>
          </a:prstGeom>
        </p:spPr>
      </p:pic>
      <p:pic>
        <p:nvPicPr>
          <p:cNvPr id="27" name="Picture 26" descr="3 South of Exchange (1).jpg">
            <a:hlinkClick r:id="rId35" action="ppaction://hlinksldjump"/>
          </p:cNvPr>
          <p:cNvPicPr>
            <a:picLocks noChangeAspect="1"/>
          </p:cNvPicPr>
          <p:nvPr/>
        </p:nvPicPr>
        <p:blipFill>
          <a:blip r:embed="rId3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4470730" y="1977960"/>
            <a:ext cx="699373" cy="338194"/>
          </a:xfrm>
          <a:prstGeom prst="rect">
            <a:avLst/>
          </a:prstGeom>
        </p:spPr>
      </p:pic>
      <p:pic>
        <p:nvPicPr>
          <p:cNvPr id="29" name="Picture 28" descr="2 South of Exchance (1).jpg">
            <a:hlinkClick r:id="rId37" action="ppaction://hlinksldjump"/>
          </p:cNvPr>
          <p:cNvPicPr>
            <a:picLocks noChangeAspect="1"/>
          </p:cNvPicPr>
          <p:nvPr/>
        </p:nvPicPr>
        <p:blipFill>
          <a:blip r:embed="rId3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6372" y="1626901"/>
            <a:ext cx="771176" cy="312560"/>
          </a:xfrm>
          <a:prstGeom prst="rect">
            <a:avLst/>
          </a:prstGeom>
        </p:spPr>
      </p:pic>
      <p:pic>
        <p:nvPicPr>
          <p:cNvPr id="31" name="Picture 30" descr="Angels Rest.jpg">
            <a:hlinkClick r:id="rId39" action="ppaction://hlinksldjump"/>
          </p:cNvPr>
          <p:cNvPicPr>
            <a:picLocks noChangeAspect="1"/>
          </p:cNvPicPr>
          <p:nvPr/>
        </p:nvPicPr>
        <p:blipFill>
          <a:blip r:embed="rId4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2753" y="3909572"/>
            <a:ext cx="710080" cy="475342"/>
          </a:xfrm>
          <a:prstGeom prst="rect">
            <a:avLst/>
          </a:prstGeom>
        </p:spPr>
      </p:pic>
      <p:pic>
        <p:nvPicPr>
          <p:cNvPr id="32" name="Picture 31" descr="Old Police Station.jpg">
            <a:hlinkClick r:id="rId41" action="ppaction://hlinksldjump"/>
          </p:cNvPr>
          <p:cNvPicPr>
            <a:picLocks noChangeAspect="1"/>
          </p:cNvPicPr>
          <p:nvPr/>
        </p:nvPicPr>
        <p:blipFill>
          <a:blip r:embed="rId4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7082" y="4570144"/>
            <a:ext cx="715751" cy="479139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1774898" y="71724"/>
            <a:ext cx="522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Map of the Historic Buildings in the  town of Farina 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57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08" y="2031999"/>
            <a:ext cx="1401703" cy="327545"/>
          </a:xfrm>
        </p:spPr>
        <p:txBody>
          <a:bodyPr>
            <a:normAutofit fontScale="90000"/>
          </a:bodyPr>
          <a:lstStyle/>
          <a:p>
            <a:r>
              <a:rPr lang="en-US" sz="1600" dirty="0" err="1" smtClean="0">
                <a:latin typeface="Arial"/>
              </a:rPr>
              <a:t>Manfield</a:t>
            </a:r>
            <a:r>
              <a:rPr lang="en-US" sz="1600" dirty="0" smtClean="0">
                <a:latin typeface="Arial"/>
              </a:rPr>
              <a:t> Store</a:t>
            </a:r>
            <a:endParaRPr lang="en-US" sz="1600" dirty="0">
              <a:latin typeface="Arial"/>
            </a:endParaRPr>
          </a:p>
        </p:txBody>
      </p:sp>
      <p:pic>
        <p:nvPicPr>
          <p:cNvPr id="4" name="Picture 3" descr="Manfield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7903" y="0"/>
            <a:ext cx="4249685" cy="3299316"/>
          </a:xfrm>
          <a:prstGeom prst="rect">
            <a:avLst/>
          </a:prstGeom>
        </p:spPr>
      </p:pic>
      <p:sp>
        <p:nvSpPr>
          <p:cNvPr id="5" name="Action Button: Return 4">
            <a:hlinkClick r:id="rId3" action="ppaction://hlinksldjump" highlightClick="1"/>
          </p:cNvPr>
          <p:cNvSpPr/>
          <p:nvPr/>
        </p:nvSpPr>
        <p:spPr>
          <a:xfrm>
            <a:off x="398817" y="5558261"/>
            <a:ext cx="662319" cy="547147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Bell Bros.jpe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786" y="3377375"/>
            <a:ext cx="4752214" cy="34806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65008" y="4341472"/>
            <a:ext cx="1538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Bell Bros store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46563" y="3159728"/>
            <a:ext cx="85772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800" dirty="0">
                <a:solidFill>
                  <a:prstClr val="black"/>
                </a:solidFill>
                <a:latin typeface="Arial"/>
                <a:cs typeface="Arial"/>
              </a:rPr>
              <a:t>SLSA:B </a:t>
            </a:r>
            <a:r>
              <a:rPr lang="en-US" sz="800" dirty="0" smtClean="0">
                <a:solidFill>
                  <a:prstClr val="black"/>
                </a:solidFill>
                <a:latin typeface="Arial"/>
                <a:cs typeface="Arial"/>
              </a:rPr>
              <a:t>50037</a:t>
            </a:r>
          </a:p>
          <a:p>
            <a:pPr lvl="0"/>
            <a:endParaRPr lang="en-US" sz="800" dirty="0">
              <a:solidFill>
                <a:prstClr val="black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534059" y="6496050"/>
            <a:ext cx="85772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800" dirty="0">
                <a:solidFill>
                  <a:prstClr val="black"/>
                </a:solidFill>
                <a:latin typeface="Arial"/>
                <a:cs typeface="Arial"/>
              </a:rPr>
              <a:t>SLSA:B 24008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in stor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4886" y="976590"/>
            <a:ext cx="4846225" cy="45428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3288" y="2878667"/>
            <a:ext cx="1985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Grain or Chaff shed</a:t>
            </a:r>
            <a:endParaRPr lang="en-US" dirty="0"/>
          </a:p>
        </p:txBody>
      </p:sp>
      <p:sp>
        <p:nvSpPr>
          <p:cNvPr id="5" name="Action Button: Return 4">
            <a:hlinkClick r:id="rId3" action="ppaction://hlinksldjump" highlightClick="1"/>
          </p:cNvPr>
          <p:cNvSpPr/>
          <p:nvPr/>
        </p:nvSpPr>
        <p:spPr>
          <a:xfrm>
            <a:off x="398817" y="5586482"/>
            <a:ext cx="662319" cy="547147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888683" y="5519407"/>
            <a:ext cx="1872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Picture: Homesteads of the Stony Desert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27524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08" y="2031999"/>
            <a:ext cx="1401703" cy="327545"/>
          </a:xfrm>
        </p:spPr>
        <p:txBody>
          <a:bodyPr>
            <a:normAutofit fontScale="90000"/>
          </a:bodyPr>
          <a:lstStyle/>
          <a:p>
            <a:r>
              <a:rPr lang="en-US" sz="1600" dirty="0" err="1" smtClean="0">
                <a:latin typeface="Arial"/>
              </a:rPr>
              <a:t>Pattersons</a:t>
            </a:r>
            <a:r>
              <a:rPr lang="en-US" sz="1600" dirty="0" smtClean="0">
                <a:latin typeface="Arial"/>
              </a:rPr>
              <a:t> Store</a:t>
            </a:r>
            <a:endParaRPr lang="en-US" sz="1600" dirty="0">
              <a:latin typeface="Arial"/>
            </a:endParaRPr>
          </a:p>
        </p:txBody>
      </p:sp>
      <p:pic>
        <p:nvPicPr>
          <p:cNvPr id="4" name="Picture 3" descr="Patterson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229" y="620889"/>
            <a:ext cx="5613398" cy="4694296"/>
          </a:xfrm>
          <a:prstGeom prst="rect">
            <a:avLst/>
          </a:prstGeom>
        </p:spPr>
      </p:pic>
      <p:sp>
        <p:nvSpPr>
          <p:cNvPr id="5" name="Action Button: Return 4">
            <a:hlinkClick r:id="rId3" action="ppaction://hlinksldjump" highlightClick="1"/>
          </p:cNvPr>
          <p:cNvSpPr/>
          <p:nvPr/>
        </p:nvSpPr>
        <p:spPr>
          <a:xfrm>
            <a:off x="398817" y="5558261"/>
            <a:ext cx="662319" cy="547147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11400" y="5397500"/>
            <a:ext cx="18724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Picture: Homesteads of the Stony Desert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08" y="2031999"/>
            <a:ext cx="1580444" cy="327545"/>
          </a:xfrm>
        </p:spPr>
        <p:txBody>
          <a:bodyPr>
            <a:normAutofit fontScale="90000"/>
          </a:bodyPr>
          <a:lstStyle/>
          <a:p>
            <a:r>
              <a:rPr lang="en-US" sz="1600" dirty="0" smtClean="0">
                <a:latin typeface="Arial"/>
              </a:rPr>
              <a:t>Transcontinental Hotel</a:t>
            </a:r>
            <a:endParaRPr lang="en-US" sz="1600" dirty="0">
              <a:latin typeface="Arial"/>
            </a:endParaRPr>
          </a:p>
        </p:txBody>
      </p:sp>
      <p:pic>
        <p:nvPicPr>
          <p:cNvPr id="4" name="Picture 3" descr="Transcontinental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3637" y="0"/>
            <a:ext cx="4914430" cy="3469856"/>
          </a:xfrm>
          <a:prstGeom prst="rect">
            <a:avLst/>
          </a:prstGeom>
        </p:spPr>
      </p:pic>
      <p:sp>
        <p:nvSpPr>
          <p:cNvPr id="6" name="Action Button: Return 5">
            <a:hlinkClick r:id="rId3" action="ppaction://hlinksldjump" highlightClick="1"/>
          </p:cNvPr>
          <p:cNvSpPr/>
          <p:nvPr/>
        </p:nvSpPr>
        <p:spPr>
          <a:xfrm>
            <a:off x="398817" y="5558261"/>
            <a:ext cx="662319" cy="547147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trans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3704" y="3469857"/>
            <a:ext cx="4517524" cy="33881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27913" y="6642556"/>
            <a:ext cx="10115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Photo R Brownlee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49450" y="3408203"/>
            <a:ext cx="85772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/>
                <a:cs typeface="Arial"/>
              </a:rPr>
              <a:t>SLSA:B </a:t>
            </a:r>
            <a:r>
              <a:rPr lang="en-US" sz="800" dirty="0" smtClean="0">
                <a:latin typeface="Arial"/>
                <a:cs typeface="Arial"/>
              </a:rPr>
              <a:t>64273</a:t>
            </a:r>
            <a:endParaRPr lang="en-US" sz="800" dirty="0">
              <a:latin typeface="Arial"/>
              <a:cs typeface="Arial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08" y="2031999"/>
            <a:ext cx="1580444" cy="327545"/>
          </a:xfrm>
        </p:spPr>
        <p:txBody>
          <a:bodyPr>
            <a:normAutofit fontScale="90000"/>
          </a:bodyPr>
          <a:lstStyle/>
          <a:p>
            <a:r>
              <a:rPr lang="en-US" sz="1600" dirty="0" smtClean="0">
                <a:latin typeface="Arial"/>
              </a:rPr>
              <a:t>Underground Bakery</a:t>
            </a:r>
            <a:endParaRPr lang="en-US" sz="1600" dirty="0">
              <a:latin typeface="Arial"/>
            </a:endParaRPr>
          </a:p>
        </p:txBody>
      </p:sp>
      <p:pic>
        <p:nvPicPr>
          <p:cNvPr id="3" name="Picture 2" descr="baker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632" y="301037"/>
            <a:ext cx="6447568" cy="4858220"/>
          </a:xfrm>
          <a:prstGeom prst="rect">
            <a:avLst/>
          </a:prstGeom>
        </p:spPr>
      </p:pic>
      <p:sp>
        <p:nvSpPr>
          <p:cNvPr id="4" name="Action Button: Return 3">
            <a:hlinkClick r:id="rId3" action="ppaction://hlinksldjump" highlightClick="1"/>
          </p:cNvPr>
          <p:cNvSpPr/>
          <p:nvPr/>
        </p:nvSpPr>
        <p:spPr>
          <a:xfrm>
            <a:off x="398817" y="5558261"/>
            <a:ext cx="662319" cy="547147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446635" y="5172492"/>
            <a:ext cx="10115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Photo R Brownlee</a:t>
            </a:r>
            <a:endParaRPr lang="en-US" sz="8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08" y="2031999"/>
            <a:ext cx="1580444" cy="327545"/>
          </a:xfrm>
        </p:spPr>
        <p:txBody>
          <a:bodyPr>
            <a:normAutofit fontScale="90000"/>
          </a:bodyPr>
          <a:lstStyle/>
          <a:p>
            <a:r>
              <a:rPr lang="en-US" sz="1600" dirty="0" err="1" smtClean="0">
                <a:latin typeface="Arial"/>
              </a:rPr>
              <a:t>Moffatt</a:t>
            </a:r>
            <a:r>
              <a:rPr lang="en-US" sz="1600" dirty="0" smtClean="0">
                <a:latin typeface="Arial"/>
              </a:rPr>
              <a:t> House 2014</a:t>
            </a:r>
            <a:br>
              <a:rPr lang="en-US" sz="1600" dirty="0" smtClean="0">
                <a:latin typeface="Arial"/>
              </a:rPr>
            </a:br>
            <a:endParaRPr lang="en-US" sz="1600" dirty="0">
              <a:latin typeface="Arial"/>
            </a:endParaRPr>
          </a:p>
        </p:txBody>
      </p:sp>
      <p:pic>
        <p:nvPicPr>
          <p:cNvPr id="4" name="Picture 3" descr="Moffatt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3852" y="249839"/>
            <a:ext cx="6651037" cy="4452347"/>
          </a:xfrm>
          <a:prstGeom prst="rect">
            <a:avLst/>
          </a:prstGeom>
        </p:spPr>
      </p:pic>
      <p:sp>
        <p:nvSpPr>
          <p:cNvPr id="5" name="Action Button: Return 4">
            <a:hlinkClick r:id="rId3" action="ppaction://hlinksldjump" highlightClick="1"/>
          </p:cNvPr>
          <p:cNvSpPr/>
          <p:nvPr/>
        </p:nvSpPr>
        <p:spPr>
          <a:xfrm>
            <a:off x="398817" y="5558261"/>
            <a:ext cx="662319" cy="547147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39820" y="5393322"/>
            <a:ext cx="2746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 older picture is required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483324" y="4702186"/>
            <a:ext cx="10115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Photo R Brownlee</a:t>
            </a:r>
            <a:endParaRPr lang="en-US" sz="8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08" y="2031999"/>
            <a:ext cx="1580444" cy="327545"/>
          </a:xfrm>
        </p:spPr>
        <p:txBody>
          <a:bodyPr>
            <a:normAutofit fontScale="90000"/>
          </a:bodyPr>
          <a:lstStyle/>
          <a:p>
            <a:r>
              <a:rPr lang="en-US" sz="1600" dirty="0" smtClean="0">
                <a:latin typeface="Arial"/>
              </a:rPr>
              <a:t>Old Police Station 2016</a:t>
            </a:r>
            <a:br>
              <a:rPr lang="en-US" sz="1600" dirty="0" smtClean="0">
                <a:latin typeface="Arial"/>
              </a:rPr>
            </a:br>
            <a:r>
              <a:rPr lang="en-US" sz="1600" dirty="0" smtClean="0">
                <a:latin typeface="Arial"/>
              </a:rPr>
              <a:t/>
            </a:r>
            <a:br>
              <a:rPr lang="en-US" sz="1600" dirty="0" smtClean="0">
                <a:latin typeface="Arial"/>
              </a:rPr>
            </a:br>
            <a:endParaRPr lang="en-US" sz="1600" dirty="0">
              <a:latin typeface="Arial"/>
            </a:endParaRPr>
          </a:p>
        </p:txBody>
      </p:sp>
      <p:pic>
        <p:nvPicPr>
          <p:cNvPr id="4" name="Picture 3" descr="Old Police Statio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3852" y="1006593"/>
            <a:ext cx="6152965" cy="4118927"/>
          </a:xfrm>
          <a:prstGeom prst="rect">
            <a:avLst/>
          </a:prstGeom>
        </p:spPr>
      </p:pic>
      <p:sp>
        <p:nvSpPr>
          <p:cNvPr id="5" name="Action Button: Return 4">
            <a:hlinkClick r:id="rId3" action="ppaction://hlinksldjump" highlightClick="1"/>
          </p:cNvPr>
          <p:cNvSpPr/>
          <p:nvPr/>
        </p:nvSpPr>
        <p:spPr>
          <a:xfrm>
            <a:off x="398817" y="5558261"/>
            <a:ext cx="662319" cy="547147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68187" y="5736076"/>
            <a:ext cx="2396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Older pictured required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85252" y="5125520"/>
            <a:ext cx="10115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Photo R Brownlee</a:t>
            </a:r>
            <a:endParaRPr lang="en-US" sz="8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08" y="2031999"/>
            <a:ext cx="1580444" cy="327545"/>
          </a:xfrm>
        </p:spPr>
        <p:txBody>
          <a:bodyPr>
            <a:normAutofit fontScale="90000"/>
          </a:bodyPr>
          <a:lstStyle/>
          <a:p>
            <a:r>
              <a:rPr lang="en-US" sz="1600" dirty="0" smtClean="0">
                <a:latin typeface="Arial"/>
              </a:rPr>
              <a:t>Police Stables 2015</a:t>
            </a:r>
            <a:br>
              <a:rPr lang="en-US" sz="1600" dirty="0" smtClean="0">
                <a:latin typeface="Arial"/>
              </a:rPr>
            </a:br>
            <a:r>
              <a:rPr lang="en-US" sz="1600" dirty="0" smtClean="0">
                <a:latin typeface="Arial"/>
              </a:rPr>
              <a:t/>
            </a:r>
            <a:br>
              <a:rPr lang="en-US" sz="1600" dirty="0" smtClean="0">
                <a:latin typeface="Arial"/>
              </a:rPr>
            </a:br>
            <a:endParaRPr lang="en-US" sz="1600" dirty="0">
              <a:latin typeface="Arial"/>
            </a:endParaRPr>
          </a:p>
        </p:txBody>
      </p:sp>
      <p:sp>
        <p:nvSpPr>
          <p:cNvPr id="5" name="Action Button: Return 4">
            <a:hlinkClick r:id="rId2" action="ppaction://hlinksldjump" highlightClick="1"/>
          </p:cNvPr>
          <p:cNvSpPr/>
          <p:nvPr/>
        </p:nvSpPr>
        <p:spPr>
          <a:xfrm>
            <a:off x="398817" y="5558261"/>
            <a:ext cx="662319" cy="547147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Police stable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3852" y="423333"/>
            <a:ext cx="5719704" cy="428977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380903" y="5373595"/>
            <a:ext cx="2746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An older picture is required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51991" y="4713111"/>
            <a:ext cx="10115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Photo R Brownlee</a:t>
            </a:r>
            <a:endParaRPr lang="en-US" sz="8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08" y="2031999"/>
            <a:ext cx="1580444" cy="327545"/>
          </a:xfrm>
        </p:spPr>
        <p:txBody>
          <a:bodyPr>
            <a:normAutofit fontScale="90000"/>
          </a:bodyPr>
          <a:lstStyle/>
          <a:p>
            <a:r>
              <a:rPr lang="en-US" sz="1600" dirty="0" smtClean="0">
                <a:latin typeface="Arial"/>
              </a:rPr>
              <a:t>Angels Rest 2016</a:t>
            </a:r>
            <a:endParaRPr lang="en-US" sz="1600" dirty="0">
              <a:latin typeface="Arial"/>
            </a:endParaRPr>
          </a:p>
        </p:txBody>
      </p:sp>
      <p:pic>
        <p:nvPicPr>
          <p:cNvPr id="4" name="Picture 3" descr="Angels Rest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3852" y="1428210"/>
            <a:ext cx="6169582" cy="4130051"/>
          </a:xfrm>
          <a:prstGeom prst="rect">
            <a:avLst/>
          </a:prstGeom>
        </p:spPr>
      </p:pic>
      <p:sp>
        <p:nvSpPr>
          <p:cNvPr id="5" name="Action Button: Return 4">
            <a:hlinkClick r:id="rId3" action="ppaction://hlinksldjump" highlightClick="1"/>
          </p:cNvPr>
          <p:cNvSpPr/>
          <p:nvPr/>
        </p:nvSpPr>
        <p:spPr>
          <a:xfrm>
            <a:off x="398817" y="5558261"/>
            <a:ext cx="662319" cy="547147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67151" y="573770"/>
            <a:ext cx="2746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An older picture is required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01869" y="5558261"/>
            <a:ext cx="10115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Photo R Brownlee</a:t>
            </a:r>
            <a:endParaRPr lang="en-US" sz="8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3852" y="5777863"/>
            <a:ext cx="1580444" cy="327545"/>
          </a:xfrm>
        </p:spPr>
        <p:txBody>
          <a:bodyPr>
            <a:normAutofit fontScale="90000"/>
          </a:bodyPr>
          <a:lstStyle/>
          <a:p>
            <a:r>
              <a:rPr lang="en-US" sz="1600" dirty="0" smtClean="0">
                <a:latin typeface="Arial"/>
              </a:rPr>
              <a:t>Google Map</a:t>
            </a:r>
            <a:endParaRPr lang="en-US" sz="1600" dirty="0">
              <a:latin typeface="Arial"/>
            </a:endParaRPr>
          </a:p>
        </p:txBody>
      </p:sp>
      <p:sp>
        <p:nvSpPr>
          <p:cNvPr id="5" name="Action Button: Return 4">
            <a:hlinkClick r:id="rId2" action="ppaction://hlinksldjump" highlightClick="1"/>
          </p:cNvPr>
          <p:cNvSpPr/>
          <p:nvPr/>
        </p:nvSpPr>
        <p:spPr>
          <a:xfrm>
            <a:off x="398817" y="5558261"/>
            <a:ext cx="662319" cy="547147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Google Map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817" y="-1"/>
            <a:ext cx="8536322" cy="5558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57" y="410135"/>
            <a:ext cx="2110144" cy="270992"/>
          </a:xfrm>
        </p:spPr>
        <p:txBody>
          <a:bodyPr>
            <a:noAutofit/>
          </a:bodyPr>
          <a:lstStyle/>
          <a:p>
            <a:r>
              <a:rPr lang="en-US" sz="1400" dirty="0" smtClean="0">
                <a:latin typeface="Arial"/>
              </a:rPr>
              <a:t>Exchange Hotel</a:t>
            </a:r>
            <a:endParaRPr lang="en-US" sz="1400" dirty="0">
              <a:latin typeface="Arial"/>
            </a:endParaRPr>
          </a:p>
        </p:txBody>
      </p:sp>
      <p:pic>
        <p:nvPicPr>
          <p:cNvPr id="4" name="Picture 3" descr="Exchange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71" y="966602"/>
            <a:ext cx="3982675" cy="291310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00657" y="4496661"/>
            <a:ext cx="1502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</a:rPr>
              <a:t>Houses south of</a:t>
            </a:r>
          </a:p>
          <a:p>
            <a:r>
              <a:rPr lang="en-US" sz="1400" dirty="0" smtClean="0">
                <a:latin typeface="Arial"/>
              </a:rPr>
              <a:t> Exchange Hotel</a:t>
            </a:r>
            <a:endParaRPr lang="en-US" sz="1400" dirty="0">
              <a:latin typeface="Arial"/>
            </a:endParaRPr>
          </a:p>
        </p:txBody>
      </p:sp>
      <p:pic>
        <p:nvPicPr>
          <p:cNvPr id="7" name="Picture 6" descr="Exchange +3houses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9709" y="3744068"/>
            <a:ext cx="6352883" cy="2835222"/>
          </a:xfrm>
          <a:prstGeom prst="rect">
            <a:avLst/>
          </a:prstGeom>
        </p:spPr>
      </p:pic>
      <p:sp>
        <p:nvSpPr>
          <p:cNvPr id="6" name="Action Button: Return 5">
            <a:hlinkClick r:id="rId4" action="ppaction://hlinksldjump" highlightClick="1"/>
          </p:cNvPr>
          <p:cNvSpPr/>
          <p:nvPr/>
        </p:nvSpPr>
        <p:spPr>
          <a:xfrm>
            <a:off x="398817" y="5558261"/>
            <a:ext cx="662319" cy="547147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Exchange 201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1046" y="410135"/>
            <a:ext cx="4612229" cy="23871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11710" y="2797324"/>
            <a:ext cx="10115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Photo R Brownlee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6395878"/>
            <a:ext cx="94328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800" dirty="0">
                <a:solidFill>
                  <a:prstClr val="black"/>
                </a:solidFill>
                <a:latin typeface="Arial"/>
                <a:cs typeface="Arial"/>
              </a:rPr>
              <a:t>SLSA:B 74512/6</a:t>
            </a:r>
          </a:p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371" y="751158"/>
            <a:ext cx="85772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800" dirty="0" smtClean="0">
                <a:solidFill>
                  <a:prstClr val="black"/>
                </a:solidFill>
                <a:latin typeface="Arial"/>
                <a:cs typeface="Arial"/>
              </a:rPr>
              <a:t>SLSA:B 64276</a:t>
            </a:r>
            <a:endParaRPr lang="en-US" sz="800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08" y="2031999"/>
            <a:ext cx="1580444" cy="327545"/>
          </a:xfrm>
        </p:spPr>
        <p:txBody>
          <a:bodyPr>
            <a:normAutofit fontScale="90000"/>
          </a:bodyPr>
          <a:lstStyle/>
          <a:p>
            <a:r>
              <a:rPr lang="en-US" sz="1600" dirty="0" smtClean="0">
                <a:latin typeface="Arial"/>
              </a:rPr>
              <a:t>Guards House 2014</a:t>
            </a:r>
            <a:br>
              <a:rPr lang="en-US" sz="1600" dirty="0" smtClean="0">
                <a:latin typeface="Arial"/>
              </a:rPr>
            </a:br>
            <a:r>
              <a:rPr lang="en-US" sz="1600" dirty="0" smtClean="0">
                <a:latin typeface="Arial"/>
              </a:rPr>
              <a:t>In the Railway precinct</a:t>
            </a:r>
            <a:endParaRPr lang="en-US" sz="1600" dirty="0">
              <a:latin typeface="Arial"/>
            </a:endParaRPr>
          </a:p>
        </p:txBody>
      </p:sp>
      <p:sp>
        <p:nvSpPr>
          <p:cNvPr id="5" name="Action Button: Return 4">
            <a:hlinkClick r:id="rId2" action="ppaction://hlinksldjump" highlightClick="1"/>
          </p:cNvPr>
          <p:cNvSpPr/>
          <p:nvPr/>
        </p:nvSpPr>
        <p:spPr>
          <a:xfrm>
            <a:off x="398817" y="5558261"/>
            <a:ext cx="662319" cy="547147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Guards_house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3852" y="0"/>
            <a:ext cx="7297655" cy="3304853"/>
          </a:xfrm>
          <a:prstGeom prst="rect">
            <a:avLst/>
          </a:prstGeom>
        </p:spPr>
      </p:pic>
      <p:pic>
        <p:nvPicPr>
          <p:cNvPr id="8" name="Picture 7" descr="Guards (1)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0370" y="3451388"/>
            <a:ext cx="6080088" cy="29172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140458" y="3353791"/>
            <a:ext cx="10115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Photo R Brownlee</a:t>
            </a:r>
            <a:endParaRPr lang="en-US" sz="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212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031999"/>
            <a:ext cx="2099732" cy="327545"/>
          </a:xfrm>
        </p:spPr>
        <p:txBody>
          <a:bodyPr>
            <a:normAutofit fontScale="90000"/>
          </a:bodyPr>
          <a:lstStyle/>
          <a:p>
            <a:r>
              <a:rPr lang="en-US" sz="1600" dirty="0">
                <a:latin typeface="Arial"/>
              </a:rPr>
              <a:t>Fettlers House 2014</a:t>
            </a:r>
            <a:r>
              <a:rPr lang="en-US" sz="1600" dirty="0" smtClean="0">
                <a:latin typeface="Arial"/>
              </a:rPr>
              <a:t/>
            </a:r>
            <a:br>
              <a:rPr lang="en-US" sz="1600" dirty="0" smtClean="0">
                <a:latin typeface="Arial"/>
              </a:rPr>
            </a:br>
            <a:r>
              <a:rPr lang="en-US" sz="1600" dirty="0" smtClean="0">
                <a:latin typeface="Arial"/>
              </a:rPr>
              <a:t>Close to the Lyndhurst to </a:t>
            </a:r>
            <a:r>
              <a:rPr lang="en-US" sz="1600" dirty="0" err="1" smtClean="0">
                <a:latin typeface="Arial"/>
              </a:rPr>
              <a:t>Marree</a:t>
            </a:r>
            <a:r>
              <a:rPr lang="en-US" sz="1600" dirty="0" smtClean="0">
                <a:latin typeface="Arial"/>
              </a:rPr>
              <a:t> Road</a:t>
            </a:r>
            <a:br>
              <a:rPr lang="en-US" sz="1600" dirty="0" smtClean="0">
                <a:latin typeface="Arial"/>
              </a:rPr>
            </a:br>
            <a:endParaRPr lang="en-US" sz="1600" dirty="0">
              <a:latin typeface="Arial"/>
            </a:endParaRPr>
          </a:p>
        </p:txBody>
      </p:sp>
      <p:sp>
        <p:nvSpPr>
          <p:cNvPr id="5" name="Action Button: Return 4">
            <a:hlinkClick r:id="rId2" action="ppaction://hlinksldjump" highlightClick="1"/>
          </p:cNvPr>
          <p:cNvSpPr/>
          <p:nvPr/>
        </p:nvSpPr>
        <p:spPr>
          <a:xfrm>
            <a:off x="398817" y="5558261"/>
            <a:ext cx="662319" cy="547147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Fettlers House 201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0411" y="130483"/>
            <a:ext cx="4820925" cy="32272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18281" y="5262838"/>
            <a:ext cx="2746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 older picture is required 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79771" y="3357714"/>
            <a:ext cx="10115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Photo R Brownlee</a:t>
            </a:r>
            <a:endParaRPr lang="en-US" sz="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981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635" y="545631"/>
            <a:ext cx="1618074" cy="270992"/>
          </a:xfrm>
        </p:spPr>
        <p:txBody>
          <a:bodyPr>
            <a:normAutofit fontScale="90000"/>
          </a:bodyPr>
          <a:lstStyle/>
          <a:p>
            <a:r>
              <a:rPr lang="en-US" sz="1600" dirty="0" smtClean="0">
                <a:latin typeface="Arial"/>
              </a:rPr>
              <a:t>The Dentist used this house</a:t>
            </a:r>
            <a:endParaRPr lang="en-US" sz="1600" dirty="0"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657" y="4496661"/>
            <a:ext cx="1502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</a:rPr>
              <a:t>Houses south of</a:t>
            </a:r>
          </a:p>
          <a:p>
            <a:r>
              <a:rPr lang="en-US" sz="1400" dirty="0" smtClean="0">
                <a:latin typeface="Arial"/>
              </a:rPr>
              <a:t> Exchange Hotel</a:t>
            </a:r>
            <a:endParaRPr lang="en-US" sz="1400" dirty="0">
              <a:latin typeface="Arial"/>
            </a:endParaRPr>
          </a:p>
        </p:txBody>
      </p:sp>
      <p:pic>
        <p:nvPicPr>
          <p:cNvPr id="7" name="Picture 6" descr="Exchange +3houses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9709" y="3744068"/>
            <a:ext cx="6352883" cy="2835222"/>
          </a:xfrm>
          <a:prstGeom prst="rect">
            <a:avLst/>
          </a:prstGeom>
        </p:spPr>
      </p:pic>
      <p:pic>
        <p:nvPicPr>
          <p:cNvPr id="6" name="Picture 5" descr="Adjacent to exchan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7185" y="545631"/>
            <a:ext cx="3424295" cy="2752865"/>
          </a:xfrm>
          <a:prstGeom prst="rect">
            <a:avLst/>
          </a:prstGeom>
        </p:spPr>
      </p:pic>
      <p:sp>
        <p:nvSpPr>
          <p:cNvPr id="8" name="Action Button: Return 7">
            <a:hlinkClick r:id="rId4" action="ppaction://hlinksldjump" highlightClick="1"/>
          </p:cNvPr>
          <p:cNvSpPr/>
          <p:nvPr/>
        </p:nvSpPr>
        <p:spPr>
          <a:xfrm>
            <a:off x="398817" y="5558261"/>
            <a:ext cx="662319" cy="547147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527300" y="6410013"/>
            <a:ext cx="9432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/>
                <a:cs typeface="Arial"/>
              </a:rPr>
              <a:t>SLSA:B 74512/6</a:t>
            </a:r>
          </a:p>
          <a:p>
            <a:endParaRPr lang="en-US" sz="800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14800" y="3390900"/>
            <a:ext cx="94328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800" dirty="0">
                <a:solidFill>
                  <a:prstClr val="black"/>
                </a:solidFill>
                <a:latin typeface="Arial"/>
                <a:cs typeface="Arial"/>
              </a:rPr>
              <a:t>SLSA:B 74512/6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635" y="545631"/>
            <a:ext cx="2110144" cy="270992"/>
          </a:xfrm>
        </p:spPr>
        <p:txBody>
          <a:bodyPr>
            <a:normAutofit fontScale="90000"/>
          </a:bodyPr>
          <a:lstStyle/>
          <a:p>
            <a:r>
              <a:rPr lang="en-US" sz="1600" dirty="0" smtClean="0">
                <a:latin typeface="Arial"/>
              </a:rPr>
              <a:t>2 south of Exchange Hotel</a:t>
            </a:r>
            <a:br>
              <a:rPr lang="en-US" sz="1600" dirty="0" smtClean="0">
                <a:latin typeface="Arial"/>
              </a:rPr>
            </a:br>
            <a:r>
              <a:rPr lang="en-US" sz="1600" dirty="0" smtClean="0">
                <a:latin typeface="Arial"/>
              </a:rPr>
              <a:t/>
            </a:r>
            <a:br>
              <a:rPr lang="en-US" sz="1600" dirty="0" smtClean="0">
                <a:latin typeface="Arial"/>
              </a:rPr>
            </a:br>
            <a:r>
              <a:rPr lang="en-US" sz="1600" dirty="0" smtClean="0">
                <a:latin typeface="Arial"/>
              </a:rPr>
              <a:t>Unknown use</a:t>
            </a:r>
            <a:endParaRPr lang="en-US" sz="1600" dirty="0"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657" y="4496661"/>
            <a:ext cx="1502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</a:rPr>
              <a:t>Houses south of</a:t>
            </a:r>
          </a:p>
          <a:p>
            <a:r>
              <a:rPr lang="en-US" sz="1400" dirty="0" smtClean="0">
                <a:latin typeface="Arial"/>
              </a:rPr>
              <a:t> Exchange Hotel</a:t>
            </a:r>
            <a:endParaRPr lang="en-US" sz="1400" dirty="0">
              <a:latin typeface="Arial"/>
            </a:endParaRPr>
          </a:p>
        </p:txBody>
      </p:sp>
      <p:pic>
        <p:nvPicPr>
          <p:cNvPr id="7" name="Picture 6" descr="Exchange +3houses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9709" y="3744068"/>
            <a:ext cx="6352883" cy="2835222"/>
          </a:xfrm>
          <a:prstGeom prst="rect">
            <a:avLst/>
          </a:prstGeom>
        </p:spPr>
      </p:pic>
      <p:pic>
        <p:nvPicPr>
          <p:cNvPr id="6" name="Picture 5" descr="2 Soputh of Exchanc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7600" y="545631"/>
            <a:ext cx="3352800" cy="2286000"/>
          </a:xfrm>
          <a:prstGeom prst="rect">
            <a:avLst/>
          </a:prstGeom>
        </p:spPr>
      </p:pic>
      <p:sp>
        <p:nvSpPr>
          <p:cNvPr id="8" name="Action Button: Return 7">
            <a:hlinkClick r:id="rId5" action="ppaction://hlinksldjump" highlightClick="1"/>
          </p:cNvPr>
          <p:cNvSpPr/>
          <p:nvPr/>
        </p:nvSpPr>
        <p:spPr>
          <a:xfrm>
            <a:off x="398817" y="5558261"/>
            <a:ext cx="662319" cy="547147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72159" y="6413956"/>
            <a:ext cx="9432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SLSA:B 74512/6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87600" y="2812581"/>
            <a:ext cx="94328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800" dirty="0">
                <a:solidFill>
                  <a:prstClr val="black"/>
                </a:solidFill>
                <a:latin typeface="Arial"/>
                <a:cs typeface="Arial"/>
              </a:rPr>
              <a:t>SLSA:B 74512/6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6870" y="566326"/>
            <a:ext cx="2110144" cy="270992"/>
          </a:xfrm>
        </p:spPr>
        <p:txBody>
          <a:bodyPr>
            <a:normAutofit fontScale="90000"/>
          </a:bodyPr>
          <a:lstStyle/>
          <a:p>
            <a:r>
              <a:rPr lang="en-US" sz="1600" dirty="0" smtClean="0">
                <a:latin typeface="Arial"/>
              </a:rPr>
              <a:t/>
            </a:r>
            <a:br>
              <a:rPr lang="en-US" sz="1600" dirty="0" smtClean="0">
                <a:latin typeface="Arial"/>
              </a:rPr>
            </a:br>
            <a:r>
              <a:rPr lang="en-US" sz="1600" dirty="0" smtClean="0">
                <a:latin typeface="Arial"/>
              </a:rPr>
              <a:t>Cottage accommodation for boarders used by Hotel</a:t>
            </a:r>
            <a:endParaRPr lang="en-US" sz="1600" dirty="0"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657" y="4496661"/>
            <a:ext cx="1502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</a:rPr>
              <a:t>Houses south of</a:t>
            </a:r>
          </a:p>
          <a:p>
            <a:r>
              <a:rPr lang="en-US" sz="1400" dirty="0" smtClean="0">
                <a:latin typeface="Arial"/>
              </a:rPr>
              <a:t> Exchange Hotel</a:t>
            </a:r>
            <a:endParaRPr lang="en-US" sz="1400" dirty="0">
              <a:latin typeface="Arial"/>
            </a:endParaRPr>
          </a:p>
        </p:txBody>
      </p:sp>
      <p:pic>
        <p:nvPicPr>
          <p:cNvPr id="7" name="Picture 6" descr="Exchange +3houses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9709" y="3744068"/>
            <a:ext cx="6352883" cy="2835222"/>
          </a:xfrm>
          <a:prstGeom prst="rect">
            <a:avLst/>
          </a:prstGeom>
        </p:spPr>
      </p:pic>
      <p:sp>
        <p:nvSpPr>
          <p:cNvPr id="8" name="Action Button: Return 7">
            <a:hlinkClick r:id="rId3" action="ppaction://hlinksldjump" highlightClick="1"/>
          </p:cNvPr>
          <p:cNvSpPr/>
          <p:nvPr/>
        </p:nvSpPr>
        <p:spPr>
          <a:xfrm>
            <a:off x="398817" y="5558261"/>
            <a:ext cx="662319" cy="547147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cottage  3 s (1)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35" y="1180031"/>
            <a:ext cx="6293791" cy="23533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46350" y="6472078"/>
            <a:ext cx="94328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800" dirty="0">
                <a:solidFill>
                  <a:prstClr val="black"/>
                </a:solidFill>
                <a:latin typeface="Arial"/>
                <a:cs typeface="Arial"/>
              </a:rPr>
              <a:t>SLSA:B 74512/6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535" y="3533362"/>
            <a:ext cx="126829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800" dirty="0" smtClean="0">
                <a:solidFill>
                  <a:prstClr val="black"/>
                </a:solidFill>
                <a:latin typeface="Arial"/>
                <a:cs typeface="Arial"/>
              </a:rPr>
              <a:t>SLSA:PRG 991/54/2/35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7556" y="2031999"/>
            <a:ext cx="1401703" cy="327545"/>
          </a:xfrm>
        </p:spPr>
        <p:txBody>
          <a:bodyPr>
            <a:normAutofit fontScale="90000"/>
          </a:bodyPr>
          <a:lstStyle/>
          <a:p>
            <a:r>
              <a:rPr lang="en-US" sz="1600" dirty="0" smtClean="0">
                <a:latin typeface="Arial"/>
              </a:rPr>
              <a:t>School</a:t>
            </a:r>
            <a:endParaRPr lang="en-US" sz="1600" dirty="0">
              <a:latin typeface="Arial"/>
            </a:endParaRPr>
          </a:p>
        </p:txBody>
      </p:sp>
      <p:pic>
        <p:nvPicPr>
          <p:cNvPr id="4" name="Picture 3" descr="School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1555" y="1090093"/>
            <a:ext cx="5163613" cy="3877752"/>
          </a:xfrm>
          <a:prstGeom prst="rect">
            <a:avLst/>
          </a:prstGeom>
        </p:spPr>
      </p:pic>
      <p:sp>
        <p:nvSpPr>
          <p:cNvPr id="5" name="Action Button: Return 4">
            <a:hlinkClick r:id="rId3" action="ppaction://hlinksldjump" highlightClick="1"/>
          </p:cNvPr>
          <p:cNvSpPr/>
          <p:nvPr/>
        </p:nvSpPr>
        <p:spPr>
          <a:xfrm>
            <a:off x="398817" y="5558261"/>
            <a:ext cx="662319" cy="547147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76575" y="4930775"/>
            <a:ext cx="8577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/>
                <a:cs typeface="Arial"/>
              </a:rPr>
              <a:t>SLSA:B </a:t>
            </a:r>
            <a:r>
              <a:rPr lang="en-US" sz="800" dirty="0" smtClean="0">
                <a:latin typeface="Arial"/>
                <a:cs typeface="Arial"/>
              </a:rPr>
              <a:t>64272</a:t>
            </a:r>
            <a:endParaRPr lang="en-US" sz="800" dirty="0">
              <a:latin typeface="Arial"/>
              <a:cs typeface="Arial"/>
            </a:endParaRPr>
          </a:p>
          <a:p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08" y="2031999"/>
            <a:ext cx="1401703" cy="327545"/>
          </a:xfrm>
        </p:spPr>
        <p:txBody>
          <a:bodyPr>
            <a:normAutofit fontScale="90000"/>
          </a:bodyPr>
          <a:lstStyle/>
          <a:p>
            <a:r>
              <a:rPr lang="en-US" sz="1600" dirty="0" smtClean="0">
                <a:latin typeface="Arial"/>
              </a:rPr>
              <a:t>New Police station</a:t>
            </a:r>
            <a:endParaRPr lang="en-US" sz="1600" dirty="0">
              <a:latin typeface="Arial"/>
            </a:endParaRPr>
          </a:p>
        </p:txBody>
      </p:sp>
      <p:pic>
        <p:nvPicPr>
          <p:cNvPr id="5" name="Picture 4" descr="Police station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5111" y="0"/>
            <a:ext cx="5351761" cy="3956331"/>
          </a:xfrm>
          <a:prstGeom prst="rect">
            <a:avLst/>
          </a:prstGeom>
        </p:spPr>
      </p:pic>
      <p:sp>
        <p:nvSpPr>
          <p:cNvPr id="4" name="Action Button: Return 3">
            <a:hlinkClick r:id="rId3" action="ppaction://hlinksldjump" highlightClick="1"/>
          </p:cNvPr>
          <p:cNvSpPr/>
          <p:nvPr/>
        </p:nvSpPr>
        <p:spPr>
          <a:xfrm>
            <a:off x="398817" y="5558261"/>
            <a:ext cx="662319" cy="547147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Police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2126" y="3818882"/>
            <a:ext cx="4542643" cy="30391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84346" y="3569235"/>
            <a:ext cx="10115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Photo R Brownlee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1325" y="3934053"/>
            <a:ext cx="8577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SLSA:B 64274</a:t>
            </a:r>
            <a:endParaRPr lang="en-US" sz="8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259" y="582827"/>
            <a:ext cx="1401703" cy="327545"/>
          </a:xfrm>
        </p:spPr>
        <p:txBody>
          <a:bodyPr>
            <a:normAutofit fontScale="90000"/>
          </a:bodyPr>
          <a:lstStyle/>
          <a:p>
            <a:r>
              <a:rPr lang="en-US" sz="1600" dirty="0" smtClean="0">
                <a:latin typeface="Arial"/>
              </a:rPr>
              <a:t>Post Office</a:t>
            </a:r>
            <a:endParaRPr lang="en-US" sz="1600" dirty="0">
              <a:latin typeface="Arial"/>
            </a:endParaRPr>
          </a:p>
        </p:txBody>
      </p:sp>
      <p:pic>
        <p:nvPicPr>
          <p:cNvPr id="4" name="Picture 3" descr="Post Office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3911" y="165280"/>
            <a:ext cx="4508151" cy="3367906"/>
          </a:xfrm>
          <a:prstGeom prst="rect">
            <a:avLst/>
          </a:prstGeom>
        </p:spPr>
      </p:pic>
      <p:sp>
        <p:nvSpPr>
          <p:cNvPr id="5" name="Action Button: Return 4">
            <a:hlinkClick r:id="rId3" action="ppaction://hlinksldjump" highlightClick="1"/>
          </p:cNvPr>
          <p:cNvSpPr/>
          <p:nvPr/>
        </p:nvSpPr>
        <p:spPr>
          <a:xfrm>
            <a:off x="398817" y="5558261"/>
            <a:ext cx="662319" cy="547147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61136" y="2522682"/>
            <a:ext cx="2474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Must have been a party!</a:t>
            </a:r>
            <a:endParaRPr lang="en-US" dirty="0"/>
          </a:p>
        </p:txBody>
      </p:sp>
      <p:pic>
        <p:nvPicPr>
          <p:cNvPr id="9" name="Picture 8" descr="Post Office 201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5738" y="3785083"/>
            <a:ext cx="5601651" cy="30729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67389" y="6650222"/>
            <a:ext cx="10115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Photo R Brownlee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70550" y="3457575"/>
            <a:ext cx="85772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800" dirty="0">
                <a:solidFill>
                  <a:prstClr val="black"/>
                </a:solidFill>
                <a:latin typeface="Arial"/>
                <a:cs typeface="Arial"/>
              </a:rPr>
              <a:t>SLSA:B 64274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08" y="2031999"/>
            <a:ext cx="1401703" cy="327545"/>
          </a:xfrm>
        </p:spPr>
        <p:txBody>
          <a:bodyPr>
            <a:normAutofit fontScale="90000"/>
          </a:bodyPr>
          <a:lstStyle/>
          <a:p>
            <a:r>
              <a:rPr lang="en-US" sz="1600" dirty="0" smtClean="0">
                <a:latin typeface="Arial"/>
              </a:rPr>
              <a:t>Napier Store</a:t>
            </a:r>
            <a:endParaRPr lang="en-US" sz="1600" dirty="0">
              <a:latin typeface="Arial"/>
            </a:endParaRPr>
          </a:p>
        </p:txBody>
      </p:sp>
      <p:pic>
        <p:nvPicPr>
          <p:cNvPr id="5" name="Picture 4" descr="Napier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9722" y="210880"/>
            <a:ext cx="3918503" cy="3126384"/>
          </a:xfrm>
          <a:prstGeom prst="rect">
            <a:avLst/>
          </a:prstGeom>
        </p:spPr>
      </p:pic>
      <p:sp>
        <p:nvSpPr>
          <p:cNvPr id="4" name="Action Button: Return 3">
            <a:hlinkClick r:id="rId3" action="ppaction://hlinksldjump" highlightClick="1"/>
          </p:cNvPr>
          <p:cNvSpPr/>
          <p:nvPr/>
        </p:nvSpPr>
        <p:spPr>
          <a:xfrm>
            <a:off x="398817" y="5558261"/>
            <a:ext cx="662319" cy="547147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Napier.jpg"/>
          <p:cNvPicPr>
            <a:picLocks noChangeAspect="1"/>
          </p:cNvPicPr>
          <p:nvPr/>
        </p:nvPicPr>
        <p:blipFill>
          <a:blip r:embed="rId4">
            <a:lum bright="13000" contrast="54000"/>
          </a:blip>
          <a:stretch>
            <a:fillRect/>
          </a:stretch>
        </p:blipFill>
        <p:spPr>
          <a:xfrm>
            <a:off x="2039776" y="3546256"/>
            <a:ext cx="5461000" cy="2997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0499" y="3005894"/>
            <a:ext cx="8292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800" dirty="0" smtClean="0">
                <a:solidFill>
                  <a:prstClr val="black"/>
                </a:solidFill>
                <a:latin typeface="Arial"/>
                <a:cs typeface="Arial"/>
              </a:rPr>
              <a:t>SLSA:B21750</a:t>
            </a:r>
            <a:endParaRPr lang="en-US" sz="8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39776" y="6543456"/>
            <a:ext cx="85772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800" dirty="0" smtClean="0">
                <a:solidFill>
                  <a:prstClr val="black"/>
                </a:solidFill>
                <a:latin typeface="Arial"/>
                <a:cs typeface="Arial"/>
              </a:rPr>
              <a:t>SLSA:B 15186</a:t>
            </a:r>
            <a:endParaRPr lang="en-US" sz="800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256</Words>
  <Application>Microsoft Office PowerPoint</Application>
  <PresentationFormat>On-screen Show (4:3)</PresentationFormat>
  <Paragraphs>100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PowerPoint Presentation</vt:lpstr>
      <vt:lpstr>Exchange Hotel</vt:lpstr>
      <vt:lpstr>The Dentist used this house</vt:lpstr>
      <vt:lpstr>2 south of Exchange Hotel  Unknown use</vt:lpstr>
      <vt:lpstr> Cottage accommodation for boarders used by Hotel</vt:lpstr>
      <vt:lpstr>School</vt:lpstr>
      <vt:lpstr>New Police station</vt:lpstr>
      <vt:lpstr>Post Office</vt:lpstr>
      <vt:lpstr>Napier Store</vt:lpstr>
      <vt:lpstr>Manfield Store</vt:lpstr>
      <vt:lpstr>PowerPoint Presentation</vt:lpstr>
      <vt:lpstr>Pattersons Store</vt:lpstr>
      <vt:lpstr>Transcontinental Hotel</vt:lpstr>
      <vt:lpstr>Underground Bakery</vt:lpstr>
      <vt:lpstr>Moffatt House 2014 </vt:lpstr>
      <vt:lpstr>Old Police Station 2016  </vt:lpstr>
      <vt:lpstr>Police Stables 2015  </vt:lpstr>
      <vt:lpstr>Angels Rest 2016</vt:lpstr>
      <vt:lpstr>Google Map</vt:lpstr>
      <vt:lpstr>Guards House 2014 In the Railway precinct</vt:lpstr>
      <vt:lpstr>Fettlers House 2014 Close to the Lyndhurst to Marree Road </vt:lpstr>
    </vt:vector>
  </TitlesOfParts>
  <Company>Chemistry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Brownlee</dc:creator>
  <cp:lastModifiedBy>Annapollie</cp:lastModifiedBy>
  <cp:revision>76</cp:revision>
  <dcterms:created xsi:type="dcterms:W3CDTF">2016-09-15T09:44:23Z</dcterms:created>
  <dcterms:modified xsi:type="dcterms:W3CDTF">2016-09-20T11:14:01Z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